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CREIO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CREIO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Ti, ó Pai, estendo as mãos; </a:t>
            </a:r>
          </a:p>
          <a:p>
            <a:r>
              <a:rPr lang="pt-BR" dirty="0"/>
              <a:t>Não há, além de Ti,</a:t>
            </a:r>
          </a:p>
          <a:p>
            <a:r>
              <a:rPr lang="pt-BR" dirty="0"/>
              <a:t>Quem me assegure proteção </a:t>
            </a:r>
          </a:p>
          <a:p>
            <a:r>
              <a:rPr lang="pt-BR" dirty="0"/>
              <a:t>No escuro vale, aqui.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CREIO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4F69FF-5B7C-454C-8723-D7727040C2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creio agora que Jesus </a:t>
            </a:r>
          </a:p>
          <a:p>
            <a:r>
              <a:rPr lang="pt-BR" dirty="0"/>
              <a:t>Por mim Se deu na cruz; </a:t>
            </a:r>
          </a:p>
          <a:p>
            <a:r>
              <a:rPr lang="pt-BR" dirty="0"/>
              <a:t>Seu sangue, ali, </a:t>
            </a:r>
          </a:p>
          <a:p>
            <a:r>
              <a:rPr lang="pt-BR" dirty="0"/>
              <a:t>por mim verteu,</a:t>
            </a:r>
          </a:p>
          <a:p>
            <a:r>
              <a:rPr lang="pt-BR" dirty="0"/>
              <a:t>E deu-me entrada ao Céu.</a:t>
            </a:r>
          </a:p>
        </p:txBody>
      </p:sp>
    </p:spTree>
    <p:extLst>
      <p:ext uri="{BB962C8B-B14F-4D97-AF65-F5344CB8AC3E}">
        <p14:creationId xmlns:p14="http://schemas.microsoft.com/office/powerpoint/2010/main" val="3875551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CREIO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Cristo quero confiar </a:t>
            </a:r>
          </a:p>
          <a:p>
            <a:r>
              <a:rPr lang="pt-BR" dirty="0"/>
              <a:t>E </a:t>
            </a:r>
            <a:r>
              <a:rPr lang="pt-BR" dirty="0" err="1"/>
              <a:t>dEle</a:t>
            </a:r>
            <a:r>
              <a:rPr lang="pt-BR" dirty="0"/>
              <a:t> tudo obter: </a:t>
            </a:r>
          </a:p>
          <a:p>
            <a:r>
              <a:rPr lang="pt-BR" dirty="0"/>
              <a:t>Em Seu caminho quero andar, </a:t>
            </a:r>
          </a:p>
          <a:p>
            <a:r>
              <a:rPr lang="pt-BR" dirty="0"/>
              <a:t>Sentir o Seu poder. </a:t>
            </a:r>
          </a:p>
        </p:txBody>
      </p:sp>
    </p:spTree>
    <p:extLst>
      <p:ext uri="{BB962C8B-B14F-4D97-AF65-F5344CB8AC3E}">
        <p14:creationId xmlns:p14="http://schemas.microsoft.com/office/powerpoint/2010/main" val="1216119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CREIO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4F69FF-5B7C-454C-8723-D7727040C2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creio agora que Jesus </a:t>
            </a:r>
          </a:p>
          <a:p>
            <a:r>
              <a:rPr lang="pt-BR" dirty="0"/>
              <a:t>Por mim Se deu na cruz; </a:t>
            </a:r>
          </a:p>
          <a:p>
            <a:r>
              <a:rPr lang="pt-BR" dirty="0"/>
              <a:t>Seu sangue, ali, </a:t>
            </a:r>
          </a:p>
          <a:p>
            <a:r>
              <a:rPr lang="pt-BR" dirty="0"/>
              <a:t>por mim verteu,</a:t>
            </a:r>
          </a:p>
          <a:p>
            <a:r>
              <a:rPr lang="pt-BR" dirty="0"/>
              <a:t>E deu-me entrada ao Céu.</a:t>
            </a:r>
          </a:p>
        </p:txBody>
      </p:sp>
    </p:spTree>
    <p:extLst>
      <p:ext uri="{BB962C8B-B14F-4D97-AF65-F5344CB8AC3E}">
        <p14:creationId xmlns:p14="http://schemas.microsoft.com/office/powerpoint/2010/main" val="1666474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CREIO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Tu, Jesus, da fé o Autor, </a:t>
            </a:r>
          </a:p>
          <a:p>
            <a:r>
              <a:rPr lang="pt-BR" dirty="0"/>
              <a:t>Dirijo a Ti o olhar! </a:t>
            </a:r>
          </a:p>
          <a:p>
            <a:r>
              <a:rPr lang="pt-BR" dirty="0"/>
              <a:t>Ó, não me negues o favor </a:t>
            </a:r>
          </a:p>
          <a:p>
            <a:r>
              <a:rPr lang="pt-BR" dirty="0"/>
              <a:t>De o Teu poder desfrutar!</a:t>
            </a:r>
          </a:p>
        </p:txBody>
      </p:sp>
    </p:spTree>
    <p:extLst>
      <p:ext uri="{BB962C8B-B14F-4D97-AF65-F5344CB8AC3E}">
        <p14:creationId xmlns:p14="http://schemas.microsoft.com/office/powerpoint/2010/main" val="2588018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CREIO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4F69FF-5B7C-454C-8723-D7727040C2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creio agora que Jesus </a:t>
            </a:r>
          </a:p>
          <a:p>
            <a:r>
              <a:rPr lang="pt-BR" dirty="0"/>
              <a:t>Por mim Se deu na cruz; </a:t>
            </a:r>
          </a:p>
          <a:p>
            <a:r>
              <a:rPr lang="pt-BR" dirty="0"/>
              <a:t>Seu sangue, ali, </a:t>
            </a:r>
          </a:p>
          <a:p>
            <a:r>
              <a:rPr lang="pt-BR" dirty="0"/>
              <a:t>por mim verteu,</a:t>
            </a:r>
          </a:p>
          <a:p>
            <a:r>
              <a:rPr lang="pt-BR" dirty="0"/>
              <a:t>E deu-me entrada ao Céu.</a:t>
            </a:r>
          </a:p>
        </p:txBody>
      </p:sp>
    </p:spTree>
    <p:extLst>
      <p:ext uri="{BB962C8B-B14F-4D97-AF65-F5344CB8AC3E}">
        <p14:creationId xmlns:p14="http://schemas.microsoft.com/office/powerpoint/2010/main" val="3135423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104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CREIO</vt:lpstr>
      <vt:lpstr>EU CREIO</vt:lpstr>
      <vt:lpstr>EU CREIO</vt:lpstr>
      <vt:lpstr>EU CREIO</vt:lpstr>
      <vt:lpstr>EU CREIO</vt:lpstr>
      <vt:lpstr>EU CREIO</vt:lpstr>
      <vt:lpstr>EU CREIO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2019-06-12T22:42:45Z</dcterms:modified>
</cp:coreProperties>
</file>

<file path=docProps/thumbnail.jpeg>
</file>